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26"/>
    <p:restoredTop sz="94576"/>
  </p:normalViewPr>
  <p:slideViewPr>
    <p:cSldViewPr snapToGrid="0" snapToObjects="1">
      <p:cViewPr varScale="1">
        <p:scale>
          <a:sx n="112" d="100"/>
          <a:sy n="112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9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1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D3E5-1FE5-4145-94D5-660AD6EE3A8C}" type="datetimeFigureOut">
              <a:rPr lang="en-US" smtClean="0"/>
              <a:t>11/15/19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774C-7059-FA4E-849C-DF341DD16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</p:spTree>
    <p:extLst>
      <p:ext uri="{BB962C8B-B14F-4D97-AF65-F5344CB8AC3E}">
        <p14:creationId xmlns:p14="http://schemas.microsoft.com/office/powerpoint/2010/main" val="69417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2BF40-00C6-9847-9C98-91E498746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06" y="738192"/>
            <a:ext cx="8916494" cy="61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4A377-6180-3E4D-8E84-FAEA8D147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36" y="279400"/>
            <a:ext cx="859626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02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09AE-5BE6-4D4D-884B-53650F93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EB34-0322-5B41-A049-4713E592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BEBC6-AA25-C348-93DA-76FB355D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24130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1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79907-74F0-FE43-B43F-05381DF4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43" y="3064"/>
            <a:ext cx="8637219" cy="68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94B1-7E14-F948-AD12-75B30E7A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D7D9-F213-A849-A06F-FD20F152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03A27-1FCF-9E40-84A2-774E4A54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406" y="0"/>
            <a:ext cx="797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8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AD05-9205-EB44-896E-D35EED1D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4519-F58B-9D48-A590-B2F61C1CE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F5B05-647A-D046-897B-F02C8DEE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2001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300">
        <p:fade/>
      </p:transition>
    </mc:Choice>
    <mc:Fallback>
      <p:transition advClick="0" advTm="3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19C1-BBF3-8E42-8883-05EBECE0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FB2-5E5E-084F-99FA-41A9ABDB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BC8DE-6A0F-AA4C-AA0E-B4B2951AF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720" y="266701"/>
            <a:ext cx="498856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3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Click="0" advTm="500">
        <p:fade/>
      </p:transition>
    </mc:Choice>
    <mc:Fallback>
      <p:transition advClick="0" advTm="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</TotalTime>
  <Words>3</Words>
  <Application>Microsoft Macintosh PowerPoint</Application>
  <PresentationFormat>On-screen Show (4:3)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Let’s practice!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practice!</dc:title>
  <dc:creator>Microsoft Office User</dc:creator>
  <cp:lastModifiedBy>Lau, AireyNgaLui</cp:lastModifiedBy>
  <cp:revision>4</cp:revision>
  <dcterms:created xsi:type="dcterms:W3CDTF">2019-05-14T18:59:31Z</dcterms:created>
  <dcterms:modified xsi:type="dcterms:W3CDTF">2019-11-15T16:42:53Z</dcterms:modified>
</cp:coreProperties>
</file>